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3" r:id="rId3"/>
    <p:sldId id="257" r:id="rId4"/>
    <p:sldId id="304" r:id="rId5"/>
    <p:sldId id="305" r:id="rId6"/>
    <p:sldId id="306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30"/>
  </p:normalViewPr>
  <p:slideViewPr>
    <p:cSldViewPr snapToGrid="0" snapToObjects="1">
      <p:cViewPr varScale="1">
        <p:scale>
          <a:sx n="83" d="100"/>
          <a:sy n="83" d="100"/>
        </p:scale>
        <p:origin x="22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A567F-C5DF-774B-8D62-159ACA9FE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3D2A0-B6F3-D348-AA3D-2DF3F8F00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234B5-0865-B44F-864D-8227C539D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1513B-64BF-7C40-AD57-94834B03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C45D2-CB55-1149-9A73-1974C6CF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3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EC29-1818-7549-A230-006F50BF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D023D-6995-F147-81E7-4FBAFB98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C8DE7-FC05-8548-A510-58185789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9B79-232A-664F-91D6-B4DBB247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93CA6-B62E-9647-B636-F9BA60A7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7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E2A1C-4615-0948-82FE-AAACB922C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D4B0D-7225-D143-8BB6-1CECCDE7E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C5B20-7FA0-C94A-B58D-C5C89333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17A3D-9BF6-A941-8F56-A4740231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B861-3140-C649-940D-D79B2A296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2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A421-A1B8-2049-B744-FC34231D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CAAF6-13BB-514E-A6EF-6E7A974E0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94DD7-6838-FB45-B421-EA75CDCE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05263-A216-6249-8D9A-09B052D7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DEE1F-7A20-EE48-A98C-9A5790CB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9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9701-0868-4C4C-837B-A586E119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B0D56-1FD1-5647-8AE1-EDA144975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D8357-BEC3-F245-881A-3E97D6F0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3BE0A-73D7-8A43-A3F1-2435DEC4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06793-C49D-1744-BB11-C1A73260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9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4D405-F062-9C47-A595-F9FC2CC2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D8BAF-CC46-9845-B045-77F7D96BC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4E710-8E81-AB48-B8B5-08BC2572A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1E4F-81AA-D447-B02C-3A3DB894F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986EC-DA01-7746-9F6C-AEC7CB01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BADDF-1C74-9C4B-86B1-0B9B62C2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7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9C90-4899-7E42-B943-F6D2FD6A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4E8DD-598C-6E4A-B6C8-AC6656628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B0FF-D7CB-794A-AB6D-9A351807D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D1EC1-D833-B743-91F8-BF1B5CF34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B3F980-39CA-BB4D-ADD9-33E5F5031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3E196-8B97-0541-8B1A-B9C8BA999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5AA5E-CD94-A54C-8FBA-832BAD30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E2D2A-E62F-E047-9D3C-D3F88279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9847-DB71-B84F-A8FF-3C7A415F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55002-0626-6E4F-A676-27FF1A9A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89C13-B25D-004D-A9FA-8A2C4709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9B563C-7982-8E48-BE3C-D70B0D4A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934434-581B-1E4B-A77F-66D2E239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FE78A-9D1B-C249-85F3-91128A916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872C9-7447-E949-A718-088BE349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0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7DBD-5894-F14F-BEF0-2E1F924DF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52D32-5D95-AD45-AC82-CD2B2A32F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AD21F-6E63-DA4C-90B8-CA14AB39B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AB580-1C02-E24A-92E4-A1C50C31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245CA-D3C0-864B-BA0D-16691F96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2A2C7-9F96-4045-8067-4173B0F18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6DD2-D63E-CE4B-A832-D228BB70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49DB73-B7A5-9548-9A44-069BF5236B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F0581-C09E-0A45-93E2-E2189A325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DE52F-AED8-E142-BD29-BCC73994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086B2-7887-F748-93B1-F6F74C2E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A113E-443C-4646-BF39-C78E45CC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0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2357F4-7174-FB43-8F35-464A2103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512E8-20BB-B24A-AA74-78D5D4CD4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C9B-5460-D848-9085-E37DC1ADF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393D9-7EA2-114C-BEC7-3F22688F9FC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87FDF-0324-4A45-BB63-2A4244179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A922B-B000-6A4B-94D5-6EDFEB761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0FB1-81AD-F949-A617-73C51294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8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85AD3-F92B-634D-9F36-7C9F2A583A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SGCI MOLSSI Workshop</a:t>
            </a:r>
            <a:br>
              <a:rPr lang="en-US" dirty="0"/>
            </a:br>
            <a:r>
              <a:rPr lang="en-US" dirty="0"/>
              <a:t>on Science Gateways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FADCA-E865-4243-8680-C718DB55A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ACS National Meeting New Orleans </a:t>
            </a:r>
          </a:p>
          <a:p>
            <a:r>
              <a:rPr lang="en-US" dirty="0"/>
              <a:t>20 Mar 2018</a:t>
            </a:r>
          </a:p>
          <a:p>
            <a:r>
              <a:rPr lang="en-US" dirty="0"/>
              <a:t>Sudhakar Pamidighantam</a:t>
            </a:r>
          </a:p>
          <a:p>
            <a:r>
              <a:rPr lang="en-US" dirty="0"/>
              <a:t>pamidigs@iu.edu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7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298723"/>
            <a:ext cx="10925416" cy="1506631"/>
          </a:xfrm>
        </p:spPr>
        <p:txBody>
          <a:bodyPr/>
          <a:lstStyle/>
          <a:p>
            <a:r>
              <a:rPr lang="en-US" dirty="0"/>
              <a:t>Science Gateways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835" y="2250831"/>
            <a:ext cx="10515600" cy="3751384"/>
          </a:xfrm>
        </p:spPr>
        <p:txBody>
          <a:bodyPr/>
          <a:lstStyle/>
          <a:p>
            <a:r>
              <a:rPr lang="en-US" sz="3600" b="1" dirty="0"/>
              <a:t>Web interfaces and middleware for integrating distributed computing, automating expertise, controlling access, managing results, and speeding up your critical computational workflows</a:t>
            </a:r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05046" y="4196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5100C4-EFFC-6B47-9A93-63855CC9F3B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26845" y="6246697"/>
            <a:ext cx="3493155" cy="611302"/>
          </a:xfrm>
          <a:prstGeom prst="rect">
            <a:avLst/>
          </a:prstGeom>
          <a:solidFill>
            <a:schemeClr val="accent5"/>
          </a:solidFill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29940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B393-C343-AA43-B0B5-FDD79AF4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F5B3-BBF4-6449-843A-1CEFD95AC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Agenda</a:t>
            </a:r>
          </a:p>
          <a:p>
            <a:r>
              <a:rPr lang="en-US" dirty="0"/>
              <a:t>Logistics</a:t>
            </a:r>
          </a:p>
          <a:p>
            <a:r>
              <a:rPr lang="en-US" dirty="0"/>
              <a:t>Workshop Survey</a:t>
            </a:r>
          </a:p>
          <a:p>
            <a:r>
              <a:rPr lang="en-US" dirty="0"/>
              <a:t>Thanks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5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1ADA-32B7-C847-90AE-602F09D9F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B9856-1A93-0647-9213-C20E450E4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0380"/>
            <a:ext cx="10515600" cy="50765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Registration </a:t>
            </a:r>
          </a:p>
          <a:p>
            <a:pPr lvl="1"/>
            <a:r>
              <a:rPr lang="en-US" dirty="0"/>
              <a:t>Please register – Any body not registered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s.apache.org</a:t>
            </a:r>
            <a:r>
              <a:rPr lang="en-US" dirty="0"/>
              <a:t>/acs2018</a:t>
            </a:r>
          </a:p>
          <a:p>
            <a:r>
              <a:rPr lang="en-US" dirty="0"/>
              <a:t>NSF Software Institutes – SGCI and MolSSI Vision and Community Engagement</a:t>
            </a:r>
          </a:p>
          <a:p>
            <a:r>
              <a:rPr lang="en-US" dirty="0"/>
              <a:t>Diversity of Gateways  </a:t>
            </a:r>
          </a:p>
          <a:p>
            <a:pPr lvl="1"/>
            <a:r>
              <a:rPr lang="en-US" dirty="0"/>
              <a:t>Protein Structure Prediction, Educational, Materials Research, Generic Chemistry Applications</a:t>
            </a:r>
          </a:p>
          <a:p>
            <a:pPr marL="457200" lvl="1" indent="0">
              <a:buNone/>
            </a:pPr>
            <a:r>
              <a:rPr lang="en-US" dirty="0"/>
              <a:t>Speakers: Yang Zhang, Joseph Montoya, Sudhakar Pamidighantam, Mark Perri</a:t>
            </a:r>
          </a:p>
          <a:p>
            <a:pPr marL="457200" lvl="1" indent="0">
              <a:buNone/>
            </a:pPr>
            <a:r>
              <a:rPr lang="en-US" dirty="0"/>
              <a:t>Research Exemplar for SEAGrid – Daniel Dumett </a:t>
            </a:r>
          </a:p>
          <a:p>
            <a:r>
              <a:rPr lang="en-US" dirty="0"/>
              <a:t>Gateway Software and Platform as a Service</a:t>
            </a:r>
          </a:p>
          <a:p>
            <a:pPr lvl="1"/>
            <a:r>
              <a:rPr lang="en-US" dirty="0"/>
              <a:t>Apache Airavata and SciGap</a:t>
            </a:r>
          </a:p>
          <a:p>
            <a:r>
              <a:rPr lang="en-US" dirty="0"/>
              <a:t>Hands On Sessions</a:t>
            </a:r>
          </a:p>
          <a:p>
            <a:pPr lvl="1"/>
            <a:r>
              <a:rPr lang="en-US" dirty="0"/>
              <a:t>SEAGrid User Oriented </a:t>
            </a:r>
          </a:p>
          <a:p>
            <a:pPr lvl="1"/>
            <a:r>
              <a:rPr lang="en-US" dirty="0"/>
              <a:t>Gateway Building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0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ABEE9-9CD7-4F48-84C9-E1A32CB97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FFB36-26D8-6046-96B9-B70076E76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intended to be open in multiple dimensions</a:t>
            </a:r>
          </a:p>
          <a:p>
            <a:r>
              <a:rPr lang="en-US" dirty="0"/>
              <a:t>The gateways  demonstrated during the workshop are only examples </a:t>
            </a:r>
          </a:p>
          <a:p>
            <a:pPr marL="0" indent="0">
              <a:buNone/>
            </a:pPr>
            <a:r>
              <a:rPr lang="en-US" dirty="0"/>
              <a:t>for Application, Discipline, Research Theme and Education specific to be broadly representative – </a:t>
            </a:r>
          </a:p>
          <a:p>
            <a:pPr marL="0" indent="0">
              <a:buNone/>
            </a:pPr>
            <a:r>
              <a:rPr lang="en-US" dirty="0"/>
              <a:t>Gateway Technologies should be considered reasonably mature and agile to address pressing problems in Computational, Data and Integrated services for communities</a:t>
            </a:r>
          </a:p>
          <a:p>
            <a:pPr marL="0" indent="0">
              <a:buNone/>
            </a:pPr>
            <a:r>
              <a:rPr lang="en-US" dirty="0"/>
              <a:t>Particularly software elements to be integrated into infrastructures and  frameworks with Dev-Ops amenities for rapid dissemination are specific goals for gateways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0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16E2-A06B-8744-B85C-ABA3FF8C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Workshop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6F35-2FE7-854B-B9BE-242AFBE59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have an online Survey </a:t>
            </a:r>
          </a:p>
          <a:p>
            <a:pPr marL="0" indent="0">
              <a:buNone/>
            </a:pPr>
            <a:r>
              <a:rPr lang="en-US" dirty="0"/>
              <a:t>   Please take notes and help the community maximize the benefit by responding to the survey </a:t>
            </a:r>
          </a:p>
          <a:p>
            <a:pPr marL="0" indent="0">
              <a:buNone/>
            </a:pPr>
            <a:r>
              <a:rPr lang="en-US" dirty="0"/>
              <a:t>   We can follow up with more specific actions based on the survey</a:t>
            </a:r>
          </a:p>
          <a:p>
            <a:pPr marL="0" indent="0">
              <a:buNone/>
            </a:pPr>
            <a:r>
              <a:rPr lang="en-US" dirty="0"/>
              <a:t>    Help us improve the dissemination and impact for the workshop itself</a:t>
            </a:r>
          </a:p>
          <a:p>
            <a:pPr marL="0" indent="0">
              <a:buNone/>
            </a:pPr>
            <a:r>
              <a:rPr lang="en-US" dirty="0"/>
              <a:t>     DREAM BIG and Solve Grand Challenge Problems with Broad Societal Impacts</a:t>
            </a:r>
          </a:p>
        </p:txBody>
      </p:sp>
    </p:spTree>
    <p:extLst>
      <p:ext uri="{BB962C8B-B14F-4D97-AF65-F5344CB8AC3E}">
        <p14:creationId xmlns:p14="http://schemas.microsoft.com/office/powerpoint/2010/main" val="3996131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6759" y="228601"/>
            <a:ext cx="4152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"/>
                <a:cs typeface="Helvetica"/>
              </a:rPr>
              <a:t>2-year Postdoc Position</a:t>
            </a:r>
          </a:p>
          <a:p>
            <a:r>
              <a:rPr lang="en-US" sz="2400" b="1" dirty="0">
                <a:solidFill>
                  <a:srgbClr val="FF0000"/>
                </a:solidFill>
                <a:latin typeface="Helvetica"/>
                <a:cs typeface="Helvetica"/>
              </a:rPr>
              <a:t>Data Curation in Chemistry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620" y="285704"/>
            <a:ext cx="3339202" cy="8019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17" b="21266"/>
          <a:stretch/>
        </p:blipFill>
        <p:spPr>
          <a:xfrm>
            <a:off x="7267607" y="1626629"/>
            <a:ext cx="3273228" cy="10637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557" y="3174047"/>
            <a:ext cx="2547331" cy="9552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5821852"/>
            <a:ext cx="9144000" cy="10361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3945" y="4612924"/>
            <a:ext cx="3100552" cy="10258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04340" y="1143584"/>
            <a:ext cx="539442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Helvetica"/>
                <a:cs typeface="Helvetica"/>
              </a:rPr>
              <a:t>Overview</a:t>
            </a:r>
          </a:p>
          <a:p>
            <a:r>
              <a:rPr lang="en-US" dirty="0">
                <a:latin typeface="Helvetica"/>
                <a:cs typeface="Helvetica"/>
              </a:rPr>
              <a:t>• Embedded in Chemistry and Libraries</a:t>
            </a:r>
          </a:p>
          <a:p>
            <a:r>
              <a:rPr lang="is-IS" dirty="0">
                <a:latin typeface="Helvetica"/>
                <a:cs typeface="Helvetica"/>
              </a:rPr>
              <a:t>• Co-advising by Prof Flood and librarian J. Laherty</a:t>
            </a:r>
          </a:p>
          <a:p>
            <a:r>
              <a:rPr lang="is-IS" dirty="0">
                <a:latin typeface="Helvetica"/>
                <a:cs typeface="Helvetica"/>
              </a:rPr>
              <a:t>• Papers expected</a:t>
            </a:r>
          </a:p>
          <a:p>
            <a:r>
              <a:rPr lang="is-IS" dirty="0">
                <a:latin typeface="Helvetica"/>
                <a:cs typeface="Helvetica"/>
              </a:rPr>
              <a:t>• Job prospects available</a:t>
            </a:r>
          </a:p>
          <a:p>
            <a:endParaRPr lang="en-US" dirty="0">
              <a:latin typeface="Helvetica"/>
              <a:cs typeface="Helvetica"/>
            </a:endParaRPr>
          </a:p>
          <a:p>
            <a:r>
              <a:rPr lang="en-US" b="1" dirty="0">
                <a:latin typeface="Helvetica"/>
                <a:cs typeface="Helvetica"/>
              </a:rPr>
              <a:t>Job Description</a:t>
            </a:r>
          </a:p>
          <a:p>
            <a:r>
              <a:rPr lang="en-US" dirty="0">
                <a:latin typeface="Helvetica"/>
                <a:cs typeface="Helvetica"/>
              </a:rPr>
              <a:t>• Develop data curation and analysis services </a:t>
            </a:r>
          </a:p>
          <a:p>
            <a:r>
              <a:rPr lang="en-US" dirty="0">
                <a:latin typeface="Helvetica"/>
                <a:cs typeface="Helvetica"/>
              </a:rPr>
              <a:t>• Bring chemistry into the age of data </a:t>
            </a:r>
          </a:p>
          <a:p>
            <a:r>
              <a:rPr lang="en-US" dirty="0">
                <a:latin typeface="Helvetica"/>
                <a:cs typeface="Helvetica"/>
              </a:rPr>
              <a:t>  (big data, cloud storage, data mining</a:t>
            </a:r>
            <a:r>
              <a:rPr lang="is-IS" dirty="0">
                <a:latin typeface="Helvetica"/>
                <a:cs typeface="Helvetica"/>
              </a:rPr>
              <a:t>)</a:t>
            </a:r>
          </a:p>
          <a:p>
            <a:r>
              <a:rPr lang="is-IS" dirty="0">
                <a:latin typeface="Helvetica"/>
                <a:cs typeface="Helvetica"/>
              </a:rPr>
              <a:t>• Communicate science information needs</a:t>
            </a:r>
            <a:br>
              <a:rPr lang="is-IS" dirty="0">
                <a:latin typeface="Helvetica"/>
                <a:cs typeface="Helvetica"/>
              </a:rPr>
            </a:br>
            <a:r>
              <a:rPr lang="is-IS" dirty="0">
                <a:latin typeface="Helvetica"/>
                <a:cs typeface="Helvetica"/>
              </a:rPr>
              <a:t>  between chemists, libarians, </a:t>
            </a:r>
          </a:p>
          <a:p>
            <a:endParaRPr lang="en-US" b="1" dirty="0">
              <a:latin typeface="Helvetica"/>
              <a:cs typeface="Helvetica"/>
            </a:endParaRPr>
          </a:p>
          <a:p>
            <a:r>
              <a:rPr lang="en-US" dirty="0">
                <a:latin typeface="Helvetica"/>
                <a:cs typeface="Helvetica"/>
              </a:rPr>
              <a:t>• PhD Chemists with experience in handling data</a:t>
            </a:r>
          </a:p>
          <a:p>
            <a:r>
              <a:rPr lang="en-US" dirty="0">
                <a:latin typeface="Helvetica"/>
                <a:cs typeface="Helvetica"/>
              </a:rPr>
              <a:t>• Excellent 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291869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287</Words>
  <Application>Microsoft Macintosh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SGCI MOLSSI Workshop on Science Gateways</vt:lpstr>
      <vt:lpstr>Science Gateways  </vt:lpstr>
      <vt:lpstr>Welcome</vt:lpstr>
      <vt:lpstr>Introductions</vt:lpstr>
      <vt:lpstr>Our Goals</vt:lpstr>
      <vt:lpstr>Workshop Survey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SGCI MOLSSI Workshop on Science Gateways</dc:title>
  <dc:creator>Microsoft Office User</dc:creator>
  <cp:lastModifiedBy>Microsoft Office User</cp:lastModifiedBy>
  <cp:revision>7</cp:revision>
  <dcterms:created xsi:type="dcterms:W3CDTF">2018-03-16T13:22:47Z</dcterms:created>
  <dcterms:modified xsi:type="dcterms:W3CDTF">2018-03-17T03:20:33Z</dcterms:modified>
</cp:coreProperties>
</file>